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6"/>
  </p:notesMasterIdLst>
  <p:sldIdLst>
    <p:sldId id="347" r:id="rId3"/>
    <p:sldId id="345" r:id="rId4"/>
    <p:sldId id="351" r:id="rId5"/>
    <p:sldId id="358" r:id="rId6"/>
    <p:sldId id="352" r:id="rId7"/>
    <p:sldId id="353" r:id="rId8"/>
    <p:sldId id="359" r:id="rId9"/>
    <p:sldId id="354" r:id="rId10"/>
    <p:sldId id="350" r:id="rId11"/>
    <p:sldId id="356" r:id="rId12"/>
    <p:sldId id="360" r:id="rId13"/>
    <p:sldId id="357" r:id="rId14"/>
    <p:sldId id="34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微专题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运动图像问题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50690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在一年一度的端午龙舟赛中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在平行赛道上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甲、乙两队龙舟的速度与时间的关系图像如图所示。根据图像可知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3" name="LW8QXR62.eps" descr="id:21474927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4180" y="1403057"/>
            <a:ext cx="2049042" cy="194235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3394835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~t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内两队运动的距离相等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时刻甲队比乙队运动得快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甲队做匀速运动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乙队做变速运动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时刻甲、乙两队速度相等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805892" y="830464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8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36159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~t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乙队的速度大于甲队的速度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s=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相同的时间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乙队运动的距离大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时刻甲队和乙队的速度相等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甲、乙两队的速度都随时间的增加而增大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46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91899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利用图像法处理实验数据可以形象直观地反映物理量的变化规律。小明在研究物体运动时作出的两个图像如图所示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图甲中阴影部分的面积表示的物理量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图乙中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两车从同一地点同时同向行驶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,20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末两车相距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LW8QXR63.eps" descr="id:2147492738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1122"/>
          <a:stretch/>
        </p:blipFill>
        <p:spPr>
          <a:xfrm>
            <a:off x="2485570" y="2729788"/>
            <a:ext cx="2976117" cy="2763080"/>
          </a:xfrm>
          <a:prstGeom prst="rect">
            <a:avLst/>
          </a:prstGeom>
        </p:spPr>
      </p:pic>
      <p:pic>
        <p:nvPicPr>
          <p:cNvPr id="7" name="LW8QXR63.eps" descr="id:2147492738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1467"/>
          <a:stretch/>
        </p:blipFill>
        <p:spPr>
          <a:xfrm>
            <a:off x="6765126" y="2749301"/>
            <a:ext cx="2976117" cy="274356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4965397" y="141772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路程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941806" y="1958567"/>
            <a:ext cx="36420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5220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1245973" y="172326"/>
            <a:ext cx="293702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类型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-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图像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81000" y="1583700"/>
            <a:ext cx="628890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方法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技巧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图像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类速度问题的解题方法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25MKG61.eps" descr="id:214749267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7083" y="2236186"/>
            <a:ext cx="7915902" cy="155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77960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角度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简单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图像分析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某物体从地面上某一点出发沿直线运动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图像如图所示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对物体的运动情况进行分析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所得结论错误的是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内运动的路程为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m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以地面为参照物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内是静止的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物体在前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内和后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内的速度相等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内的平均速度为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m/s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5" name="LW8QXR57.eps" descr="id:21474926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0409" y="2611540"/>
            <a:ext cx="3092305" cy="194552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7236287" y="1912194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30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81000" y="1048071"/>
                <a:ext cx="11430000" cy="38395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由题图可知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物体在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内运动的路程为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与时间轴平行的直线表示物体处于静止状态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所以以地面为参照物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物体在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内静止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倾斜直线表示物体做匀速直线运动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则物体在前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内和后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内均做匀速直线运动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且物体在前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内通过的路程为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后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内通过的路程为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物体在前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内和后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内的速度不相等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物体在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内的平均速度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048071"/>
                <a:ext cx="11430000" cy="3839577"/>
              </a:xfrm>
              <a:prstGeom prst="rect">
                <a:avLst/>
              </a:prstGeom>
              <a:blipFill rotWithShape="0">
                <a:blip r:embed="rId2"/>
                <a:stretch>
                  <a:fillRect l="-1120" t="-476" b="-9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650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9019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甲、乙两小车同时、同地、同方向做匀速直线运动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它们的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图像如图所示。经过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两车的位置关系是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甲车在乙车前面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m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	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甲车在乙车前面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乙车在甲车前面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m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	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乙车在甲车前面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LW8QXR58.eps" descr="id:214749268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0742" y="1570311"/>
            <a:ext cx="4022296" cy="265770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7972013" y="966188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67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0043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角度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有交点类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图像分析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甲、乙两位同学从同一地点、同时向相同方向做直线运动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他们通过的路程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随时间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变化的图像如图所示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LW8QXR59.eps" descr="id:21474926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7873" y="1860801"/>
            <a:ext cx="2683013" cy="174298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3636742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甲、乙两位同学的速度相同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乙同学的平均速度为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m/s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乙同学比甲同学运动得快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甲同学通过的路程为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 m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937447" y="1293443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8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81000" y="1062386"/>
                <a:ext cx="11430000" cy="387400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由题图可知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,10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甲同学匀速、乙同学静止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在前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乙同学的平均速度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≈6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乙同学通过的路程大于甲同学通过的路程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乙同学比甲同学运动得快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甲同学的速度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则运动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甲同学通过的路程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=v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m/s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s≈133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062386"/>
                <a:ext cx="11430000" cy="3874009"/>
              </a:xfrm>
              <a:prstGeom prst="rect">
                <a:avLst/>
              </a:prstGeom>
              <a:blipFill rotWithShape="0">
                <a:blip r:embed="rId2"/>
                <a:stretch>
                  <a:fillRect l="-1120" t="-314" r="-907" b="-9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43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00115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在平直公路上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甲、乙两小车运动的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图像如图所示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由图像可知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LW8QXR60.eps" descr="id:214749270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8326" y="1452482"/>
            <a:ext cx="2483880" cy="2160976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81000" y="3613458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甲、乙两车都做匀速直线运动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甲车做匀速直线运动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乙车静止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甲车静止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乙车做匀速直线运动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甲车做匀速运动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乙车做加速运动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800585" y="876298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2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1245973" y="172326"/>
            <a:ext cx="2776722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类型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-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图像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854695"/>
            <a:ext cx="489268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方法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技巧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图像的比较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LW8QXR61.eps" descr="id:214749272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9151" y="1507180"/>
            <a:ext cx="6179606" cy="490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2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352</TotalTime>
  <Words>604</Words>
  <Application>Microsoft Office PowerPoint</Application>
  <PresentationFormat>宽屏</PresentationFormat>
  <Paragraphs>49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NEU-BZ-S92</vt:lpstr>
      <vt:lpstr>方正兰亭中黑_GBK</vt:lpstr>
      <vt:lpstr>方正书宋_GBK</vt:lpstr>
      <vt:lpstr>方正正黑简体</vt:lpstr>
      <vt:lpstr>黑体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2025-09-22T05:07:46Z</dcterms:modified>
</cp:coreProperties>
</file>